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F92769-182C-43F2-8383-7CA18CF68916}" type="datetimeFigureOut">
              <a:rPr lang="en-US" smtClean="0"/>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F92769-182C-43F2-8383-7CA18CF68916}" type="datetimeFigureOut">
              <a:rPr lang="en-US" smtClean="0"/>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F92769-182C-43F2-8383-7CA18CF68916}" type="datetimeFigureOut">
              <a:rPr lang="en-US" smtClean="0"/>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F92769-182C-43F2-8383-7CA18CF68916}" type="datetimeFigureOut">
              <a:rPr lang="en-US" smtClean="0"/>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F92769-182C-43F2-8383-7CA18CF68916}" type="datetimeFigureOut">
              <a:rPr lang="en-US" smtClean="0"/>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F92769-182C-43F2-8383-7CA18CF68916}" type="datetimeFigureOut">
              <a:rPr lang="en-US" smtClean="0"/>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F92769-182C-43F2-8383-7CA18CF68916}" type="datetimeFigureOut">
              <a:rPr lang="en-US" smtClean="0"/>
              <a:t>4/25/2011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F92769-182C-43F2-8383-7CA18CF68916}" type="datetimeFigureOut">
              <a:rPr lang="en-US" smtClean="0"/>
              <a:t>4/25/2011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F92769-182C-43F2-8383-7CA18CF68916}" type="datetimeFigureOut">
              <a:rPr lang="en-US" smtClean="0"/>
              <a:t>4/25/2011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F92769-182C-43F2-8383-7CA18CF68916}" type="datetimeFigureOut">
              <a:rPr lang="en-US" smtClean="0"/>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F92769-182C-43F2-8383-7CA18CF68916}" type="datetimeFigureOut">
              <a:rPr lang="en-US" smtClean="0"/>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8F8BA-F322-4E9B-8DCE-232ACEFCA6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F92769-182C-43F2-8383-7CA18CF68916}" type="datetimeFigureOut">
              <a:rPr lang="en-US" smtClean="0"/>
              <a:t>4/25/2011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8F8BA-F322-4E9B-8DCE-232ACEFCA6E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Group 14</a:t>
            </a:r>
            <a:endParaRPr lang="en-US" dirty="0"/>
          </a:p>
        </p:txBody>
      </p:sp>
      <p:sp>
        <p:nvSpPr>
          <p:cNvPr id="3" name="Subtitle 2"/>
          <p:cNvSpPr>
            <a:spLocks noGrp="1"/>
          </p:cNvSpPr>
          <p:nvPr>
            <p:ph type="subTitle" idx="1"/>
          </p:nvPr>
        </p:nvSpPr>
        <p:spPr/>
        <p:txBody>
          <a:bodyPr/>
          <a:lstStyle/>
          <a:p>
            <a:r>
              <a:rPr lang="en-US" dirty="0" smtClean="0"/>
              <a:t>Question 5</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Object oriented databases are also called Object Database Management Systems (ODBMS). Object databases store objects rather than data such as integers, strings or real numbers. Objects are used in object oriented languages such as Smalltalk, C++, Java, etc. </a:t>
            </a:r>
          </a:p>
          <a:p>
            <a:r>
              <a:rPr lang="en-US" dirty="0" smtClean="0"/>
              <a:t/>
            </a:r>
            <a:br>
              <a:rPr lang="en-US" dirty="0" smtClean="0"/>
            </a:br>
            <a:r>
              <a:rPr lang="en-US" dirty="0" smtClean="0"/>
              <a:t>Object databases should be used when there is complex data and/or complex data relationships. This includes a many to many object relationship. Object databases should not be used when there would be few join tables and there are large volumes of simple transactional data.</a:t>
            </a:r>
            <a:br>
              <a:rPr lang="en-US" dirty="0" smtClean="0"/>
            </a:br>
            <a:r>
              <a:rPr lang="en-US" dirty="0" smtClean="0"/>
              <a:t/>
            </a:r>
            <a:br>
              <a:rPr lang="en-US" dirty="0" smtClean="0"/>
            </a:br>
            <a:r>
              <a:rPr lang="en-US" dirty="0" smtClean="0"/>
              <a:t>Four Examples</a:t>
            </a:r>
            <a:br>
              <a:rPr lang="en-US" dirty="0" smtClean="0"/>
            </a:br>
            <a:r>
              <a:rPr lang="en-US" dirty="0" smtClean="0"/>
              <a:t>Better concurrency control - A hierarchy of objects may be locked.</a:t>
            </a:r>
            <a:br>
              <a:rPr lang="en-US" dirty="0" smtClean="0"/>
            </a:br>
            <a:r>
              <a:rPr lang="en-US" dirty="0" smtClean="0"/>
              <a:t>Data model is based on the real world.</a:t>
            </a:r>
            <a:br>
              <a:rPr lang="en-US" dirty="0" smtClean="0"/>
            </a:br>
            <a:r>
              <a:rPr lang="en-US" dirty="0" smtClean="0"/>
              <a:t>Works well for distributed architectures.</a:t>
            </a:r>
            <a:br>
              <a:rPr lang="en-US" dirty="0" smtClean="0"/>
            </a:br>
            <a:r>
              <a:rPr lang="en-US" dirty="0" smtClean="0"/>
              <a:t>Less code required when applications are object oriented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52</Words>
  <Application>Microsoft Office PowerPoint</Application>
  <PresentationFormat>On-screen Show (4:3)</PresentationFormat>
  <Paragraphs>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Group 14</vt:lpstr>
      <vt:lpstr>Question 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14</dc:title>
  <dc:creator>soestudent</dc:creator>
  <cp:lastModifiedBy>soestudent</cp:lastModifiedBy>
  <cp:revision>1</cp:revision>
  <dcterms:created xsi:type="dcterms:W3CDTF">2011-04-25T21:14:55Z</dcterms:created>
  <dcterms:modified xsi:type="dcterms:W3CDTF">2011-04-25T21:16:25Z</dcterms:modified>
</cp:coreProperties>
</file>